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9" r:id="rId6"/>
    <p:sldId id="26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9DCC"/>
    <a:srgbClr val="C7D1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9F3F63-48E6-4487-BAE0-FF46911B99E2}" v="4" dt="2023-06-16T17:07:10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dric Dupas" userId="be59dddf-40c8-4172-99b4-96ab9357f2d7" providerId="ADAL" clId="{FB9F3F63-48E6-4487-BAE0-FF46911B99E2}"/>
    <pc:docChg chg="undo custSel modSld">
      <pc:chgData name="Cedric Dupas" userId="be59dddf-40c8-4172-99b4-96ab9357f2d7" providerId="ADAL" clId="{FB9F3F63-48E6-4487-BAE0-FF46911B99E2}" dt="2023-06-16T17:07:12.960" v="573" actId="1076"/>
      <pc:docMkLst>
        <pc:docMk/>
      </pc:docMkLst>
      <pc:sldChg chg="addSp delSp modSp mod">
        <pc:chgData name="Cedric Dupas" userId="be59dddf-40c8-4172-99b4-96ab9357f2d7" providerId="ADAL" clId="{FB9F3F63-48E6-4487-BAE0-FF46911B99E2}" dt="2023-06-16T17:07:06.553" v="571" actId="1076"/>
        <pc:sldMkLst>
          <pc:docMk/>
          <pc:sldMk cId="0" sldId="264"/>
        </pc:sldMkLst>
        <pc:spChg chg="mod">
          <ac:chgData name="Cedric Dupas" userId="be59dddf-40c8-4172-99b4-96ab9357f2d7" providerId="ADAL" clId="{FB9F3F63-48E6-4487-BAE0-FF46911B99E2}" dt="2023-06-16T17:04:16.449" v="277" actId="20577"/>
          <ac:spMkLst>
            <pc:docMk/>
            <pc:sldMk cId="0" sldId="264"/>
            <ac:spMk id="4" creationId="{00000000-0000-0000-0000-000000000000}"/>
          </ac:spMkLst>
        </pc:spChg>
        <pc:spChg chg="mod">
          <ac:chgData name="Cedric Dupas" userId="be59dddf-40c8-4172-99b4-96ab9357f2d7" providerId="ADAL" clId="{FB9F3F63-48E6-4487-BAE0-FF46911B99E2}" dt="2023-06-16T17:03:52.760" v="174" actId="20577"/>
          <ac:spMkLst>
            <pc:docMk/>
            <pc:sldMk cId="0" sldId="264"/>
            <ac:spMk id="6" creationId="{00000000-0000-0000-0000-000000000000}"/>
          </ac:spMkLst>
        </pc:spChg>
        <pc:spChg chg="add del">
          <ac:chgData name="Cedric Dupas" userId="be59dddf-40c8-4172-99b4-96ab9357f2d7" providerId="ADAL" clId="{FB9F3F63-48E6-4487-BAE0-FF46911B99E2}" dt="2023-06-16T17:06:33.594" v="531" actId="11529"/>
          <ac:spMkLst>
            <pc:docMk/>
            <pc:sldMk cId="0" sldId="264"/>
            <ac:spMk id="7" creationId="{C91A7901-B762-017B-4C71-7D426F014D82}"/>
          </ac:spMkLst>
        </pc:spChg>
        <pc:spChg chg="add mod">
          <ac:chgData name="Cedric Dupas" userId="be59dddf-40c8-4172-99b4-96ab9357f2d7" providerId="ADAL" clId="{FB9F3F63-48E6-4487-BAE0-FF46911B99E2}" dt="2023-06-16T17:06:54.317" v="557" actId="20577"/>
          <ac:spMkLst>
            <pc:docMk/>
            <pc:sldMk cId="0" sldId="264"/>
            <ac:spMk id="11" creationId="{8F04A9E5-6C3F-A5DC-D0E9-87E9EF7E01DB}"/>
          </ac:spMkLst>
        </pc:spChg>
        <pc:spChg chg="mod">
          <ac:chgData name="Cedric Dupas" userId="be59dddf-40c8-4172-99b4-96ab9357f2d7" providerId="ADAL" clId="{FB9F3F63-48E6-4487-BAE0-FF46911B99E2}" dt="2023-06-16T17:04:05.839" v="236" actId="20577"/>
          <ac:spMkLst>
            <pc:docMk/>
            <pc:sldMk cId="0" sldId="264"/>
            <ac:spMk id="14" creationId="{00000000-0000-0000-0000-000000000000}"/>
          </ac:spMkLst>
        </pc:spChg>
        <pc:spChg chg="add mod">
          <ac:chgData name="Cedric Dupas" userId="be59dddf-40c8-4172-99b4-96ab9357f2d7" providerId="ADAL" clId="{FB9F3F63-48E6-4487-BAE0-FF46911B99E2}" dt="2023-06-16T17:07:06.553" v="571" actId="1076"/>
          <ac:spMkLst>
            <pc:docMk/>
            <pc:sldMk cId="0" sldId="264"/>
            <ac:spMk id="15" creationId="{3672AB1C-C3CB-AB7C-5B21-D218CAF6A5E6}"/>
          </ac:spMkLst>
        </pc:spChg>
        <pc:picChg chg="add del">
          <ac:chgData name="Cedric Dupas" userId="be59dddf-40c8-4172-99b4-96ab9357f2d7" providerId="ADAL" clId="{FB9F3F63-48E6-4487-BAE0-FF46911B99E2}" dt="2023-06-16T17:04:26.199" v="278" actId="478"/>
          <ac:picMkLst>
            <pc:docMk/>
            <pc:sldMk cId="0" sldId="264"/>
            <ac:picMk id="5" creationId="{00000000-0000-0000-0000-000000000000}"/>
          </ac:picMkLst>
        </pc:picChg>
        <pc:picChg chg="del mod">
          <ac:chgData name="Cedric Dupas" userId="be59dddf-40c8-4172-99b4-96ab9357f2d7" providerId="ADAL" clId="{FB9F3F63-48E6-4487-BAE0-FF46911B99E2}" dt="2023-06-16T17:06:14.154" v="529" actId="478"/>
          <ac:picMkLst>
            <pc:docMk/>
            <pc:sldMk cId="0" sldId="264"/>
            <ac:picMk id="16" creationId="{00E269BD-26A7-4682-B501-B6AC91F22A45}"/>
          </ac:picMkLst>
        </pc:picChg>
      </pc:sldChg>
      <pc:sldChg chg="addSp delSp modSp mod">
        <pc:chgData name="Cedric Dupas" userId="be59dddf-40c8-4172-99b4-96ab9357f2d7" providerId="ADAL" clId="{FB9F3F63-48E6-4487-BAE0-FF46911B99E2}" dt="2023-06-16T17:07:12.960" v="573" actId="1076"/>
        <pc:sldMkLst>
          <pc:docMk/>
          <pc:sldMk cId="0" sldId="265"/>
        </pc:sldMkLst>
        <pc:spChg chg="mod">
          <ac:chgData name="Cedric Dupas" userId="be59dddf-40c8-4172-99b4-96ab9357f2d7" providerId="ADAL" clId="{FB9F3F63-48E6-4487-BAE0-FF46911B99E2}" dt="2023-06-16T17:04:36.129" v="292" actId="20577"/>
          <ac:spMkLst>
            <pc:docMk/>
            <pc:sldMk cId="0" sldId="265"/>
            <ac:spMk id="3" creationId="{00000000-0000-0000-0000-000000000000}"/>
          </ac:spMkLst>
        </pc:spChg>
        <pc:spChg chg="mod">
          <ac:chgData name="Cedric Dupas" userId="be59dddf-40c8-4172-99b4-96ab9357f2d7" providerId="ADAL" clId="{FB9F3F63-48E6-4487-BAE0-FF46911B99E2}" dt="2023-06-16T17:04:48.559" v="364" actId="20577"/>
          <ac:spMkLst>
            <pc:docMk/>
            <pc:sldMk cId="0" sldId="265"/>
            <ac:spMk id="4" creationId="{00000000-0000-0000-0000-000000000000}"/>
          </ac:spMkLst>
        </pc:spChg>
        <pc:spChg chg="add mod">
          <ac:chgData name="Cedric Dupas" userId="be59dddf-40c8-4172-99b4-96ab9357f2d7" providerId="ADAL" clId="{FB9F3F63-48E6-4487-BAE0-FF46911B99E2}" dt="2023-06-16T17:07:12.960" v="573" actId="1076"/>
          <ac:spMkLst>
            <pc:docMk/>
            <pc:sldMk cId="0" sldId="265"/>
            <ac:spMk id="5" creationId="{0D003EED-7A63-18C7-781A-3032DA4D5137}"/>
          </ac:spMkLst>
        </pc:spChg>
        <pc:spChg chg="mod">
          <ac:chgData name="Cedric Dupas" userId="be59dddf-40c8-4172-99b4-96ab9357f2d7" providerId="ADAL" clId="{FB9F3F63-48E6-4487-BAE0-FF46911B99E2}" dt="2023-06-16T17:05:47.239" v="527"/>
          <ac:spMkLst>
            <pc:docMk/>
            <pc:sldMk cId="0" sldId="265"/>
            <ac:spMk id="7" creationId="{00000000-0000-0000-0000-000000000000}"/>
          </ac:spMkLst>
        </pc:spChg>
        <pc:spChg chg="mod">
          <ac:chgData name="Cedric Dupas" userId="be59dddf-40c8-4172-99b4-96ab9357f2d7" providerId="ADAL" clId="{FB9F3F63-48E6-4487-BAE0-FF46911B99E2}" dt="2023-06-16T17:05:32.018" v="526" actId="20577"/>
          <ac:spMkLst>
            <pc:docMk/>
            <pc:sldMk cId="0" sldId="265"/>
            <ac:spMk id="18" creationId="{00000000-0000-0000-0000-000000000000}"/>
          </ac:spMkLst>
        </pc:spChg>
        <pc:spChg chg="mod">
          <ac:chgData name="Cedric Dupas" userId="be59dddf-40c8-4172-99b4-96ab9357f2d7" providerId="ADAL" clId="{FB9F3F63-48E6-4487-BAE0-FF46911B99E2}" dt="2023-06-16T17:05:10.279" v="423" actId="20577"/>
          <ac:spMkLst>
            <pc:docMk/>
            <pc:sldMk cId="0" sldId="265"/>
            <ac:spMk id="20" creationId="{FFBF6D63-21AC-40D0-B5F6-E3D732EB552C}"/>
          </ac:spMkLst>
        </pc:spChg>
        <pc:grpChg chg="del">
          <ac:chgData name="Cedric Dupas" userId="be59dddf-40c8-4172-99b4-96ab9357f2d7" providerId="ADAL" clId="{FB9F3F63-48E6-4487-BAE0-FF46911B99E2}" dt="2023-06-16T17:05:00.679" v="394" actId="478"/>
          <ac:grpSpMkLst>
            <pc:docMk/>
            <pc:sldMk cId="0" sldId="265"/>
            <ac:grpSpMk id="19" creationId="{463C9E53-14E3-4F0F-A00B-E36BE89873BC}"/>
          </ac:grpSpMkLst>
        </pc:grpChg>
        <pc:picChg chg="del">
          <ac:chgData name="Cedric Dupas" userId="be59dddf-40c8-4172-99b4-96ab9357f2d7" providerId="ADAL" clId="{FB9F3F63-48E6-4487-BAE0-FF46911B99E2}" dt="2023-06-16T17:05:03.049" v="395" actId="478"/>
          <ac:picMkLst>
            <pc:docMk/>
            <pc:sldMk cId="0" sldId="265"/>
            <ac:picMk id="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88E7FA5-705A-4E86-9649-45093A4D9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3A34CA0-948C-4EFF-A543-76D75346C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425209F-8C74-4170-8ED6-1293939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4FD6C05-BC86-4864-A447-80861D69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F342D86-DC29-4F47-B6DA-D9B737E9E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86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AE257AD-71BE-4D54-B84D-4DCAD46C7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57262A04-F8F2-4F7C-884F-1CDB39579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070D830-CD03-4822-955F-4962F2DD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E1376F3-D78B-442A-B565-7B7E8ACB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79FCDAE-4D49-4C79-96E1-CA6179F9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93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9AA28950-F414-488B-8DE8-1AE3B26336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1DA708BE-F244-42D5-A8FB-77C1D73A6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34D529D-CC81-448C-B2F8-CE787159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952B759-DAE1-46CB-8DA1-2CD1567B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ECD1359-8EAE-40A4-8557-254CD578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09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3EF1B80-24A0-47E1-889D-0CF370F3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027016C-EF8E-47B3-9B0D-E07811F67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C2168ED-00BB-4EFC-8AC0-57B4432A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6D535DA-7453-424E-B4C4-5C9D62D6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3270003-D369-4C2E-A86D-093EF9D5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90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F7123E-98FA-4ABA-8ACF-BA4A5C0C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1F5F9D7-D75B-4AFD-BFC4-96EA1BAC5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DA4EA79-794F-4348-8122-14A12C54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47093AA-E77F-42E3-9602-BDA81B19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3A46007-62EA-45E5-A3FC-FC4D5F4BC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50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B1B20A9-8E0C-4BA3-AF2F-312D84C00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4EA3A14-8E20-4C57-9BC3-3BFC361802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87E4FDE-3581-4343-9613-358A1B2C0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F124A817-2A5D-4480-A1FB-28CBD31CA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7DB8C9B1-697A-4523-9E4D-79F0A3CF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09AA9A9-055F-4684-97B8-AD4EC177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34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125F86D-CE25-40CF-8445-DC0DAAC5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E8AFDFC-1A00-4CDB-9E68-1D54CBBDC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8B7A9267-83FA-4C7E-9F70-256499DF3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81DF8B2E-563E-42F4-B08C-17690D24D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80A7E462-CA87-4E13-82AE-C6A357766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597C80A2-6822-480E-94F6-BF26DB7A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2585C56A-7FCA-462A-9018-F2674799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B604CB13-1EEB-4741-B0C5-0A0920AD4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AB4BB08-FE18-4F7D-A96A-5B3385255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3944352A-928D-49DD-87A5-80DC11348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AC1F1E2F-A0F8-4548-812B-3DF3F98E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31E8E72-4F5F-43AD-952B-27766035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06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37BC61F-048A-4448-8DED-DEE5D767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EC9400D-CFA9-4B9B-871B-340C05051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596B59E-FB00-4168-92F0-4F987632E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18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2CFCF80-A95E-471D-804E-8EC62C46D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3144C6A-7C62-4CF2-B808-BFC2C2E67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7DB1AF8-7453-4CFC-BEB1-8E9EB0378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CD5E96FC-5619-4C23-AC87-4D58BA35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83534E4-C524-46D5-AB2E-98B25847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0647DCC-12E3-478E-A214-15591A68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59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FAFC7B0-863A-4C80-B5D7-16F540EEA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F469E21D-E366-4797-879F-23187B0C1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C60D924-E5DA-4B1A-AB69-DCBA58663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3F1E1049-70F3-4F34-B63A-AAEA9BA1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08C7053-3EB7-41A1-A445-16D4D76C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6ECDE43-EFAB-4555-BC5B-10024A098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27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9A525209-0BCD-4831-B400-24D309CC4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C22755E-0BAB-476E-B46F-48A3FDCE1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FAD68EB-FDFD-4B46-9D1A-78BC68CD1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CE729-72D2-408F-BD8B-5895808DBEBE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0780F38-F61A-4EE1-9AC7-2F21AFBBD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E07DD46-7031-4F73-A0C8-79DC77F7E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7AB91-F947-438E-BA47-0B7934EA7C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52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37">
            <a:extLst>
              <a:ext uri="{FF2B5EF4-FFF2-40B4-BE49-F238E27FC236}">
                <a16:creationId xmlns:a16="http://schemas.microsoft.com/office/drawing/2014/main" xmlns="" id="{BC38E956-249D-F0C9-51B2-D784BDA8B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9">
            <a:extLst>
              <a:ext uri="{FF2B5EF4-FFF2-40B4-BE49-F238E27FC236}">
                <a16:creationId xmlns:a16="http://schemas.microsoft.com/office/drawing/2014/main" xmlns="" id="{EE1F6973-EBBE-F7F3-1B43-10366CAAA759}"/>
              </a:ext>
            </a:extLst>
          </p:cNvPr>
          <p:cNvGrpSpPr/>
          <p:nvPr/>
        </p:nvGrpSpPr>
        <p:grpSpPr>
          <a:xfrm>
            <a:off x="0" y="0"/>
            <a:ext cx="4084319" cy="6858000"/>
            <a:chOff x="0" y="0"/>
            <a:chExt cx="1544439" cy="1016096"/>
          </a:xfrm>
          <a:solidFill>
            <a:srgbClr val="119DCC"/>
          </a:solidFill>
        </p:grpSpPr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xmlns="" id="{1677DD06-9C2B-1225-B93C-8A19BF33363A}"/>
                </a:ext>
              </a:extLst>
            </p:cNvPr>
            <p:cNvSpPr/>
            <p:nvPr/>
          </p:nvSpPr>
          <p:spPr>
            <a:xfrm>
              <a:off x="0" y="0"/>
              <a:ext cx="1544439" cy="1016096"/>
            </a:xfrm>
            <a:custGeom>
              <a:avLst/>
              <a:gdLst/>
              <a:ahLst/>
              <a:cxnLst/>
              <a:rect l="l" t="t" r="r" b="b"/>
              <a:pathLst>
                <a:path w="1544439" h="1016096">
                  <a:moveTo>
                    <a:pt x="0" y="0"/>
                  </a:moveTo>
                  <a:lnTo>
                    <a:pt x="1544439" y="0"/>
                  </a:lnTo>
                  <a:lnTo>
                    <a:pt x="1544439" y="1016096"/>
                  </a:lnTo>
                  <a:lnTo>
                    <a:pt x="0" y="1016096"/>
                  </a:ln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9" name="Group 9">
            <a:extLst>
              <a:ext uri="{FF2B5EF4-FFF2-40B4-BE49-F238E27FC236}">
                <a16:creationId xmlns:a16="http://schemas.microsoft.com/office/drawing/2014/main" xmlns="" id="{DBEC2351-3B94-67BF-FBD8-DEA9C1F17DCE}"/>
              </a:ext>
            </a:extLst>
          </p:cNvPr>
          <p:cNvGrpSpPr/>
          <p:nvPr/>
        </p:nvGrpSpPr>
        <p:grpSpPr>
          <a:xfrm>
            <a:off x="849086" y="1038497"/>
            <a:ext cx="4672149" cy="4781006"/>
            <a:chOff x="0" y="0"/>
            <a:chExt cx="1544439" cy="1016096"/>
          </a:xfrm>
          <a:solidFill>
            <a:schemeClr val="bg1"/>
          </a:solidFill>
        </p:grpSpPr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28C80505-B7A2-03A7-AED7-73EBD6A7C99F}"/>
                </a:ext>
              </a:extLst>
            </p:cNvPr>
            <p:cNvSpPr/>
            <p:nvPr/>
          </p:nvSpPr>
          <p:spPr>
            <a:xfrm>
              <a:off x="0" y="0"/>
              <a:ext cx="1544439" cy="1016096"/>
            </a:xfrm>
            <a:prstGeom prst="roundRect">
              <a:avLst>
                <a:gd name="adj" fmla="val 6229"/>
              </a:avLst>
            </a:prstGeom>
            <a:grpFill/>
            <a:ln>
              <a:noFill/>
            </a:ln>
          </p:spPr>
        </p:sp>
      </p:grpSp>
      <p:grpSp>
        <p:nvGrpSpPr>
          <p:cNvPr id="21" name="Group 9">
            <a:extLst>
              <a:ext uri="{FF2B5EF4-FFF2-40B4-BE49-F238E27FC236}">
                <a16:creationId xmlns:a16="http://schemas.microsoft.com/office/drawing/2014/main" xmlns="" id="{8844D6FA-BA92-08DC-D761-67BE4BD28067}"/>
              </a:ext>
            </a:extLst>
          </p:cNvPr>
          <p:cNvGrpSpPr/>
          <p:nvPr/>
        </p:nvGrpSpPr>
        <p:grpSpPr>
          <a:xfrm>
            <a:off x="1143000" y="1323701"/>
            <a:ext cx="4084319" cy="3126920"/>
            <a:chOff x="0" y="0"/>
            <a:chExt cx="1544439" cy="942894"/>
          </a:xfrm>
          <a:solidFill>
            <a:schemeClr val="bg2"/>
          </a:solidFill>
        </p:grpSpPr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xmlns="" id="{845F8823-945B-0926-D0AA-8CC3AC70A9A9}"/>
                </a:ext>
              </a:extLst>
            </p:cNvPr>
            <p:cNvSpPr/>
            <p:nvPr/>
          </p:nvSpPr>
          <p:spPr>
            <a:xfrm>
              <a:off x="0" y="0"/>
              <a:ext cx="1544439" cy="942894"/>
            </a:xfrm>
            <a:custGeom>
              <a:avLst/>
              <a:gdLst/>
              <a:ahLst/>
              <a:cxnLst/>
              <a:rect l="l" t="t" r="r" b="b"/>
              <a:pathLst>
                <a:path w="1544439" h="1016096">
                  <a:moveTo>
                    <a:pt x="0" y="0"/>
                  </a:moveTo>
                  <a:lnTo>
                    <a:pt x="1544439" y="0"/>
                  </a:lnTo>
                  <a:lnTo>
                    <a:pt x="1544439" y="1016096"/>
                  </a:lnTo>
                  <a:lnTo>
                    <a:pt x="0" y="101609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algn="ctr"/>
              <a:endParaRPr lang="fr-FR" dirty="0"/>
            </a:p>
            <a:p>
              <a:pPr algn="ctr"/>
              <a:endParaRPr lang="fr-FR" dirty="0"/>
            </a:p>
            <a:p>
              <a:pPr algn="ctr"/>
              <a:endParaRPr lang="fr-FR" dirty="0"/>
            </a:p>
            <a:p>
              <a:pPr algn="ctr"/>
              <a:endParaRPr lang="fr-FR" dirty="0"/>
            </a:p>
            <a:p>
              <a:pPr algn="ctr"/>
              <a:endParaRPr lang="fr-FR" dirty="0"/>
            </a:p>
            <a:p>
              <a:pPr algn="ctr"/>
              <a:r>
                <a:rPr lang="fr-FR" sz="1400" dirty="0">
                  <a:latin typeface="Montserrat" pitchFamily="2" charset="77"/>
                </a:rPr>
                <a:t>Photo de votre activité</a:t>
              </a:r>
            </a:p>
          </p:txBody>
        </p: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xmlns="" id="{64BB91D7-8940-4FFE-E493-E097C276708D}"/>
              </a:ext>
            </a:extLst>
          </p:cNvPr>
          <p:cNvSpPr txBox="1"/>
          <p:nvPr/>
        </p:nvSpPr>
        <p:spPr>
          <a:xfrm>
            <a:off x="2161516" y="4933006"/>
            <a:ext cx="2047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Montserrat" pitchFamily="2" charset="77"/>
              </a:rPr>
              <a:t>Votre logo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70040D94-969C-3ED7-DDCA-22A2CFCFB0B5}"/>
              </a:ext>
            </a:extLst>
          </p:cNvPr>
          <p:cNvSpPr txBox="1"/>
          <p:nvPr/>
        </p:nvSpPr>
        <p:spPr>
          <a:xfrm>
            <a:off x="5761123" y="1694839"/>
            <a:ext cx="5114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u="none" strike="noStrike" dirty="0">
                <a:solidFill>
                  <a:srgbClr val="C8D210"/>
                </a:solidFill>
                <a:effectLst/>
                <a:latin typeface="Montserrat" pitchFamily="2" charset="77"/>
              </a:rPr>
              <a:t>OBJECTIF DE VOTRE ENTREPRISE</a:t>
            </a:r>
            <a:endParaRPr lang="fr-FR" sz="1400" b="1" dirty="0">
              <a:latin typeface="Montserrat" pitchFamily="2" charset="77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xmlns="" id="{382A1E69-33B0-C69E-A6E7-999F9B4DFC64}"/>
              </a:ext>
            </a:extLst>
          </p:cNvPr>
          <p:cNvSpPr txBox="1"/>
          <p:nvPr/>
        </p:nvSpPr>
        <p:spPr>
          <a:xfrm>
            <a:off x="5755959" y="2732014"/>
            <a:ext cx="5114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u="none" strike="noStrike" dirty="0">
                <a:solidFill>
                  <a:srgbClr val="C8D210"/>
                </a:solidFill>
                <a:effectLst/>
                <a:latin typeface="Montserrat" pitchFamily="2" charset="77"/>
              </a:rPr>
              <a:t>PRÉSENTATION DE VOTRE ACTIVITÉ</a:t>
            </a:r>
            <a:endParaRPr lang="fr-FR" sz="1400" b="1" dirty="0">
              <a:latin typeface="Montserrat" pitchFamily="2" charset="77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xmlns="" id="{E72D31E0-7632-7B36-F950-340EBE19F216}"/>
              </a:ext>
            </a:extLst>
          </p:cNvPr>
          <p:cNvSpPr txBox="1"/>
          <p:nvPr/>
        </p:nvSpPr>
        <p:spPr>
          <a:xfrm>
            <a:off x="5755958" y="4163956"/>
            <a:ext cx="5114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u="none" strike="noStrike" dirty="0">
                <a:solidFill>
                  <a:srgbClr val="C8D210"/>
                </a:solidFill>
                <a:effectLst/>
                <a:latin typeface="Montserrat" pitchFamily="2" charset="77"/>
              </a:rPr>
              <a:t>DE QUOI S'AGIT-IL ?</a:t>
            </a:r>
            <a:endParaRPr lang="fr-FR" sz="1400" b="1" dirty="0">
              <a:latin typeface="Montserrat" pitchFamily="2" charset="77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xmlns="" id="{4CCBBCCE-5054-3EBE-0FA6-EAEEEB5580F3}"/>
              </a:ext>
            </a:extLst>
          </p:cNvPr>
          <p:cNvSpPr txBox="1"/>
          <p:nvPr/>
        </p:nvSpPr>
        <p:spPr>
          <a:xfrm>
            <a:off x="5755958" y="2001304"/>
            <a:ext cx="5742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0" u="none" strike="noStrike" dirty="0">
                <a:solidFill>
                  <a:schemeClr val="tx2"/>
                </a:solidFill>
                <a:effectLst/>
                <a:latin typeface="Montserrat" pitchFamily="2" charset="77"/>
              </a:rPr>
              <a:t>En une ligne</a:t>
            </a:r>
            <a:endParaRPr lang="fr-FR" sz="1400" dirty="0">
              <a:solidFill>
                <a:schemeClr val="tx2"/>
              </a:solidFill>
              <a:latin typeface="Montserrat" pitchFamily="2" charset="77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xmlns="" id="{1FE0E2D4-EA90-E504-EFFC-D0070B4FB2BB}"/>
              </a:ext>
            </a:extLst>
          </p:cNvPr>
          <p:cNvSpPr txBox="1"/>
          <p:nvPr/>
        </p:nvSpPr>
        <p:spPr>
          <a:xfrm>
            <a:off x="5755957" y="3054663"/>
            <a:ext cx="5742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0" u="none" strike="noStrike" dirty="0">
                <a:solidFill>
                  <a:schemeClr val="tx2"/>
                </a:solidFill>
                <a:effectLst/>
                <a:latin typeface="Montserrat" pitchFamily="2" charset="77"/>
              </a:rPr>
              <a:t>En 3 lignes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xmlns="" id="{247F078D-7AF5-33AF-77B2-C144F25F458B}"/>
              </a:ext>
            </a:extLst>
          </p:cNvPr>
          <p:cNvSpPr txBox="1"/>
          <p:nvPr/>
        </p:nvSpPr>
        <p:spPr>
          <a:xfrm>
            <a:off x="5755956" y="4478513"/>
            <a:ext cx="5742824" cy="300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79"/>
              </a:lnSpc>
            </a:pPr>
            <a:r>
              <a:rPr lang="en-US" sz="1400" dirty="0">
                <a:solidFill>
                  <a:schemeClr val="tx2"/>
                </a:solidFill>
                <a:latin typeface="Montserrat" pitchFamily="2" charset="77"/>
              </a:rPr>
              <a:t>Votre activité en détails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xmlns="" id="{FF59F721-87E0-49F6-2635-B7E6234906FB}"/>
              </a:ext>
            </a:extLst>
          </p:cNvPr>
          <p:cNvSpPr txBox="1"/>
          <p:nvPr/>
        </p:nvSpPr>
        <p:spPr>
          <a:xfrm>
            <a:off x="5761121" y="754728"/>
            <a:ext cx="5114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u="none" strike="noStrike" dirty="0">
                <a:solidFill>
                  <a:srgbClr val="C8D210"/>
                </a:solidFill>
                <a:effectLst/>
                <a:latin typeface="Montserrat" pitchFamily="2" charset="77"/>
              </a:rPr>
              <a:t>NOM DE VOTRE ENTREPRISE</a:t>
            </a:r>
            <a:endParaRPr lang="fr-FR" sz="1400" b="1" dirty="0">
              <a:latin typeface="Montserrat" pitchFamily="2" charset="77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xmlns="" id="{57DE587C-911B-2A56-0241-59DBCA5398CD}"/>
              </a:ext>
            </a:extLst>
          </p:cNvPr>
          <p:cNvSpPr txBox="1"/>
          <p:nvPr/>
        </p:nvSpPr>
        <p:spPr>
          <a:xfrm>
            <a:off x="5755956" y="1069285"/>
            <a:ext cx="5742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0" u="none" strike="noStrike" dirty="0">
                <a:solidFill>
                  <a:schemeClr val="tx2"/>
                </a:solidFill>
                <a:effectLst/>
                <a:latin typeface="Montserrat" pitchFamily="2" charset="77"/>
              </a:rPr>
              <a:t>En une ligne</a:t>
            </a:r>
            <a:endParaRPr lang="fr-FR" sz="1400" dirty="0">
              <a:solidFill>
                <a:schemeClr val="tx2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4451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9">
            <a:extLst>
              <a:ext uri="{FF2B5EF4-FFF2-40B4-BE49-F238E27FC236}">
                <a16:creationId xmlns:a16="http://schemas.microsoft.com/office/drawing/2014/main" xmlns="" id="{EE1F6973-EBBE-F7F3-1B43-10366CAAA759}"/>
              </a:ext>
            </a:extLst>
          </p:cNvPr>
          <p:cNvGrpSpPr/>
          <p:nvPr/>
        </p:nvGrpSpPr>
        <p:grpSpPr>
          <a:xfrm>
            <a:off x="-11068" y="0"/>
            <a:ext cx="6794500" cy="6858000"/>
            <a:chOff x="0" y="0"/>
            <a:chExt cx="1544439" cy="1016096"/>
          </a:xfrm>
          <a:solidFill>
            <a:srgbClr val="119DCC"/>
          </a:solidFill>
        </p:grpSpPr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xmlns="" id="{1677DD06-9C2B-1225-B93C-8A19BF33363A}"/>
                </a:ext>
              </a:extLst>
            </p:cNvPr>
            <p:cNvSpPr/>
            <p:nvPr/>
          </p:nvSpPr>
          <p:spPr>
            <a:xfrm>
              <a:off x="0" y="0"/>
              <a:ext cx="1544439" cy="1016096"/>
            </a:xfrm>
            <a:custGeom>
              <a:avLst/>
              <a:gdLst/>
              <a:ahLst/>
              <a:cxnLst/>
              <a:rect l="l" t="t" r="r" b="b"/>
              <a:pathLst>
                <a:path w="1544439" h="1016096">
                  <a:moveTo>
                    <a:pt x="0" y="0"/>
                  </a:moveTo>
                  <a:lnTo>
                    <a:pt x="1544439" y="0"/>
                  </a:lnTo>
                  <a:lnTo>
                    <a:pt x="1544439" y="1016096"/>
                  </a:lnTo>
                  <a:lnTo>
                    <a:pt x="0" y="1016096"/>
                  </a:ln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70040D94-969C-3ED7-DDCA-22A2CFCFB0B5}"/>
              </a:ext>
            </a:extLst>
          </p:cNvPr>
          <p:cNvSpPr txBox="1"/>
          <p:nvPr/>
        </p:nvSpPr>
        <p:spPr>
          <a:xfrm>
            <a:off x="7255608" y="2673971"/>
            <a:ext cx="3620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 i="0" u="none" strike="noStrike">
                <a:solidFill>
                  <a:srgbClr val="C8D210"/>
                </a:solidFill>
                <a:effectLst/>
                <a:latin typeface="Montserrat" pitchFamily="2" charset="77"/>
              </a:defRPr>
            </a:lvl1pPr>
          </a:lstStyle>
          <a:p>
            <a:r>
              <a:rPr lang="en-US" dirty="0"/>
              <a:t>COMMENT ÇA MARCHE 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xmlns="" id="{E72D31E0-7632-7B36-F950-340EBE19F216}"/>
              </a:ext>
            </a:extLst>
          </p:cNvPr>
          <p:cNvSpPr txBox="1"/>
          <p:nvPr/>
        </p:nvSpPr>
        <p:spPr>
          <a:xfrm>
            <a:off x="7250443" y="4835592"/>
            <a:ext cx="3620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u="none" strike="noStrike" dirty="0">
                <a:solidFill>
                  <a:srgbClr val="C8D210"/>
                </a:solidFill>
                <a:effectLst/>
                <a:latin typeface="Montserrat" pitchFamily="2" charset="77"/>
              </a:rPr>
              <a:t>CONTACT</a:t>
            </a:r>
            <a:endParaRPr lang="fr-FR" sz="1400" b="1" dirty="0">
              <a:latin typeface="Montserrat" pitchFamily="2" charset="77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xmlns="" id="{4CCBBCCE-5054-3EBE-0FA6-EAEEEB5580F3}"/>
              </a:ext>
            </a:extLst>
          </p:cNvPr>
          <p:cNvSpPr txBox="1"/>
          <p:nvPr/>
        </p:nvSpPr>
        <p:spPr>
          <a:xfrm>
            <a:off x="7250443" y="2994940"/>
            <a:ext cx="4248337" cy="1005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sz="1400" dirty="0">
                <a:solidFill>
                  <a:schemeClr val="tx2"/>
                </a:solidFill>
                <a:latin typeface="Montserrat" pitchFamily="2" charset="77"/>
              </a:rPr>
              <a:t>Présentez en quelques lignes comment une collectivité ou un acteur économique peut vous contacter et peut collaborer avec vous. </a:t>
            </a:r>
          </a:p>
          <a:p>
            <a:pPr algn="just"/>
            <a:endParaRPr lang="fr-FR" sz="1400" dirty="0">
              <a:solidFill>
                <a:srgbClr val="1B1B1B"/>
              </a:solidFill>
              <a:latin typeface="Poppins Light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xmlns="" id="{247F078D-7AF5-33AF-77B2-C144F25F458B}"/>
              </a:ext>
            </a:extLst>
          </p:cNvPr>
          <p:cNvSpPr txBox="1"/>
          <p:nvPr/>
        </p:nvSpPr>
        <p:spPr>
          <a:xfrm>
            <a:off x="7250442" y="5150149"/>
            <a:ext cx="4248337" cy="95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79"/>
              </a:lnSpc>
            </a:pPr>
            <a:r>
              <a:rPr lang="en-US" sz="1400" dirty="0">
                <a:solidFill>
                  <a:schemeClr val="tx2"/>
                </a:solidFill>
                <a:latin typeface="Montserrat" pitchFamily="2" charset="77"/>
              </a:rPr>
              <a:t>Nom : </a:t>
            </a:r>
          </a:p>
          <a:p>
            <a:pPr algn="just">
              <a:lnSpc>
                <a:spcPts val="1679"/>
              </a:lnSpc>
            </a:pPr>
            <a:r>
              <a:rPr lang="en-US" sz="1400" dirty="0" err="1">
                <a:solidFill>
                  <a:schemeClr val="tx2"/>
                </a:solidFill>
                <a:latin typeface="Montserrat" pitchFamily="2" charset="77"/>
              </a:rPr>
              <a:t>Téléphone</a:t>
            </a:r>
            <a:r>
              <a:rPr lang="en-US" sz="1400" dirty="0">
                <a:solidFill>
                  <a:schemeClr val="tx2"/>
                </a:solidFill>
                <a:latin typeface="Montserrat" pitchFamily="2" charset="77"/>
              </a:rPr>
              <a:t> :</a:t>
            </a:r>
          </a:p>
          <a:p>
            <a:pPr algn="just">
              <a:lnSpc>
                <a:spcPts val="1679"/>
              </a:lnSpc>
            </a:pPr>
            <a:r>
              <a:rPr lang="en-US" sz="1400" dirty="0">
                <a:solidFill>
                  <a:schemeClr val="tx2"/>
                </a:solidFill>
                <a:latin typeface="Montserrat" pitchFamily="2" charset="77"/>
              </a:rPr>
              <a:t>Mail :</a:t>
            </a:r>
          </a:p>
          <a:p>
            <a:pPr algn="just">
              <a:lnSpc>
                <a:spcPts val="1679"/>
              </a:lnSpc>
            </a:pPr>
            <a:r>
              <a:rPr lang="en-US" sz="1400" dirty="0">
                <a:solidFill>
                  <a:schemeClr val="tx2"/>
                </a:solidFill>
                <a:latin typeface="Montserrat" pitchFamily="2" charset="77"/>
              </a:rPr>
              <a:t>Site web :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xmlns="" id="{FF59F721-87E0-49F6-2635-B7E6234906FB}"/>
              </a:ext>
            </a:extLst>
          </p:cNvPr>
          <p:cNvSpPr txBox="1"/>
          <p:nvPr/>
        </p:nvSpPr>
        <p:spPr>
          <a:xfrm>
            <a:off x="7250443" y="754728"/>
            <a:ext cx="4687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 i="0" u="none" strike="noStrike">
                <a:solidFill>
                  <a:srgbClr val="C8D210"/>
                </a:solidFill>
                <a:effectLst/>
                <a:latin typeface="Montserrat" pitchFamily="2" charset="77"/>
              </a:defRPr>
            </a:lvl1pPr>
          </a:lstStyle>
          <a:p>
            <a:r>
              <a:rPr lang="en-US" dirty="0"/>
              <a:t>QUELQUES RÉALISATIONS EMBLÉMATIQUES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xmlns="" id="{57DE587C-911B-2A56-0241-59DBCA5398CD}"/>
              </a:ext>
            </a:extLst>
          </p:cNvPr>
          <p:cNvSpPr txBox="1"/>
          <p:nvPr/>
        </p:nvSpPr>
        <p:spPr>
          <a:xfrm>
            <a:off x="7250442" y="1096154"/>
            <a:ext cx="42483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fr-FR" sz="1400" dirty="0">
                <a:solidFill>
                  <a:schemeClr val="tx2"/>
                </a:solidFill>
                <a:latin typeface="Montserrat" pitchFamily="2" charset="77"/>
              </a:rPr>
              <a:t>Présentez en quelques lignes des exemples de réalisations que vous souhaitez mettre en avant pour valorisez vos atouts et champs d’action.</a:t>
            </a:r>
            <a:endParaRPr lang="en-US" sz="1400" dirty="0">
              <a:solidFill>
                <a:schemeClr val="tx2"/>
              </a:solidFill>
              <a:latin typeface="Montserrat" pitchFamily="2" charset="77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1E4FA3DF-BA6F-54C3-6B85-23C68473941C}"/>
              </a:ext>
            </a:extLst>
          </p:cNvPr>
          <p:cNvSpPr txBox="1"/>
          <p:nvPr/>
        </p:nvSpPr>
        <p:spPr>
          <a:xfrm>
            <a:off x="557459" y="754728"/>
            <a:ext cx="4996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 i="0" u="none" strike="noStrike">
                <a:solidFill>
                  <a:srgbClr val="C8D210"/>
                </a:solidFill>
                <a:effectLst/>
                <a:latin typeface="Montserrat" pitchFamily="2" charset="77"/>
              </a:defRPr>
            </a:lvl1pPr>
          </a:lstStyle>
          <a:p>
            <a:r>
              <a:rPr lang="fr-FR" dirty="0"/>
              <a:t>OÙ ÊTES-VOUS IMPLANTÉS SUR LE TERRITOIRE ?</a:t>
            </a:r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7990CF52-8FDE-C81D-F65E-1682DF6A28E3}"/>
              </a:ext>
            </a:extLst>
          </p:cNvPr>
          <p:cNvSpPr txBox="1"/>
          <p:nvPr/>
        </p:nvSpPr>
        <p:spPr>
          <a:xfrm>
            <a:off x="557459" y="1727213"/>
            <a:ext cx="55930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C8D210"/>
                </a:solidFill>
                <a:latin typeface="Montserrat" pitchFamily="2" charset="77"/>
              </a:rPr>
              <a:t>SUR QUELLE(S) VILLE(S) DU TERRITOIRE AGISSEZ-VOUS ?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C4674106-E9EB-48C2-8BF0-5B63750A3584}"/>
              </a:ext>
            </a:extLst>
          </p:cNvPr>
          <p:cNvSpPr txBox="1"/>
          <p:nvPr/>
        </p:nvSpPr>
        <p:spPr>
          <a:xfrm>
            <a:off x="557460" y="3946592"/>
            <a:ext cx="5593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C8D210"/>
                </a:solidFill>
                <a:latin typeface="Montserrat" pitchFamily="2" charset="77"/>
              </a:rPr>
              <a:t>PRÉCISEZ LE(S) DOMAINE(S) D’ACTIVITÉ QUI VOUS CONCERNE PARMI LES 6 THÉMATIQUES PROPOSÉES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540970A8-128B-D787-AE6F-E18BEEAE8BAF}"/>
              </a:ext>
            </a:extLst>
          </p:cNvPr>
          <p:cNvSpPr txBox="1"/>
          <p:nvPr/>
        </p:nvSpPr>
        <p:spPr>
          <a:xfrm>
            <a:off x="557459" y="2104725"/>
            <a:ext cx="257596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Bry-sur-Marne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Champigny-sur-Marne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Charenton-le-Pont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Fontenay-sous-Bois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Joinville-le-Pont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Le Perreux-sur-Marne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Maisons-Alfort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A10A92F4-BAAC-9A6B-7BBB-DD92F70C3A50}"/>
              </a:ext>
            </a:extLst>
          </p:cNvPr>
          <p:cNvSpPr txBox="1"/>
          <p:nvPr/>
        </p:nvSpPr>
        <p:spPr>
          <a:xfrm>
            <a:off x="557460" y="4526589"/>
            <a:ext cx="58722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Mobilité durable, cadre de vie et aménagement durable de la ville et de la santé publique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Déchets, économie circulaire et sobriété énergétique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Solidarité, action sociale, insertion et inclusion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Citoyenneté, culture, jeunesse et petite enfance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Développement local, commerces, alimentation durable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Mise en réseau, partenariat et coopération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FE2DF2BE-F583-818B-17AE-7C7E8B36F8CB}"/>
              </a:ext>
            </a:extLst>
          </p:cNvPr>
          <p:cNvSpPr txBox="1"/>
          <p:nvPr/>
        </p:nvSpPr>
        <p:spPr>
          <a:xfrm>
            <a:off x="517442" y="1030334"/>
            <a:ext cx="4996318" cy="379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1400" dirty="0">
                <a:solidFill>
                  <a:schemeClr val="bg1"/>
                </a:solidFill>
                <a:latin typeface="Montserrat" pitchFamily="2" charset="77"/>
              </a:rPr>
              <a:t>Ville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49D03E82-2A88-CF1A-CF4A-11A52A6115B5}"/>
              </a:ext>
            </a:extLst>
          </p:cNvPr>
          <p:cNvSpPr txBox="1"/>
          <p:nvPr/>
        </p:nvSpPr>
        <p:spPr>
          <a:xfrm>
            <a:off x="3177164" y="2104725"/>
            <a:ext cx="25759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Nogent-sur-Marne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Saint-Maur-des-Fossés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Saint-Mandé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Saint-Maurice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Vincennes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1400" dirty="0">
                <a:solidFill>
                  <a:schemeClr val="bg1"/>
                </a:solidFill>
                <a:latin typeface="Montserrat" pitchFamily="2" charset="77"/>
              </a:rPr>
              <a:t>Villiers-sur-Marne</a:t>
            </a:r>
          </a:p>
        </p:txBody>
      </p:sp>
    </p:spTree>
    <p:extLst>
      <p:ext uri="{BB962C8B-B14F-4D97-AF65-F5344CB8AC3E}">
        <p14:creationId xmlns:p14="http://schemas.microsoft.com/office/powerpoint/2010/main" val="31722763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312c8f-b350-4b72-963e-4298821934f9" xsi:nil="true"/>
    <lcf76f155ced4ddcb4097134ff3c332f xmlns="1b71e371-3226-4352-85bf-bef12a831fa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F19F0E701064393B1147DB75A9BAF" ma:contentTypeVersion="18" ma:contentTypeDescription="Crée un document." ma:contentTypeScope="" ma:versionID="4e0667dc2a3a1d7d7eb204086736e154">
  <xsd:schema xmlns:xsd="http://www.w3.org/2001/XMLSchema" xmlns:xs="http://www.w3.org/2001/XMLSchema" xmlns:p="http://schemas.microsoft.com/office/2006/metadata/properties" xmlns:ns2="1b71e371-3226-4352-85bf-bef12a831fa6" xmlns:ns3="59312c8f-b350-4b72-963e-4298821934f9" targetNamespace="http://schemas.microsoft.com/office/2006/metadata/properties" ma:root="true" ma:fieldsID="9d37c224348ec80cd56d11a8cf5cb06f" ns2:_="" ns3:_="">
    <xsd:import namespace="1b71e371-3226-4352-85bf-bef12a831fa6"/>
    <xsd:import namespace="59312c8f-b350-4b72-963e-429882193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71e371-3226-4352-85bf-bef12a831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b2b83d08-979e-49f9-9c4e-659f2d000f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12c8f-b350-4b72-963e-429882193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17f16f9-571c-458e-9a0b-5263ba909963}" ma:internalName="TaxCatchAll" ma:showField="CatchAllData" ma:web="59312c8f-b350-4b72-963e-4298821934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B50ECF-C71D-4F83-BA7E-43E94F9A01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9BA68E-0D61-45A6-98DD-D419A3611354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59312c8f-b350-4b72-963e-4298821934f9"/>
    <ds:schemaRef ds:uri="1b71e371-3226-4352-85bf-bef12a831fa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3686B0-ED90-46C1-9140-9E85CE7986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71e371-3226-4352-85bf-bef12a831fa6"/>
    <ds:schemaRef ds:uri="59312c8f-b350-4b72-963e-429882193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192</Words>
  <Application>Microsoft Office PowerPoint</Application>
  <PresentationFormat>Grand écran</PresentationFormat>
  <Paragraphs>47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Poppins Light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Cedric Dupas</dc:creator>
  <cp:lastModifiedBy>Murielle BOUTEILLE</cp:lastModifiedBy>
  <cp:revision>6</cp:revision>
  <dcterms:created xsi:type="dcterms:W3CDTF">2022-04-14T09:56:34Z</dcterms:created>
  <dcterms:modified xsi:type="dcterms:W3CDTF">2023-06-30T14:38:48Z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0x0101006EFF19F0E701064393B1147DB75A9BAF</vt:lpwstr>
  </property>
  <property fmtid="{D5CDD505-2E9C-101B-9397-08002B2CF9AE}" pid="3" name="MediaServiceImageTags">
    <vt:lpwstr/>
  </property>
</Properties>
</file>